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0" r:id="rId3"/>
    <p:sldId id="258" r:id="rId4"/>
    <p:sldId id="265" r:id="rId5"/>
    <p:sldId id="261" r:id="rId6"/>
    <p:sldId id="264" r:id="rId7"/>
    <p:sldId id="263" r:id="rId8"/>
    <p:sldId id="262" r:id="rId9"/>
    <p:sldId id="26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50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4D69F-B685-4598-95C3-91AF2598D5CB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EDEF6-460D-443E-A9AB-3196A20B9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722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C3FA5-A2DC-4E48-951B-3F98899945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69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9B5A43-EB7E-47EE-B41A-57DCD99D826A}" type="slidenum">
              <a:rPr lang="en-GB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smtClean="0"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0810/2014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Student Transitions consultation event</a:t>
            </a:r>
          </a:p>
        </p:txBody>
      </p:sp>
    </p:spTree>
    <p:extLst>
      <p:ext uri="{BB962C8B-B14F-4D97-AF65-F5344CB8AC3E}">
        <p14:creationId xmlns:p14="http://schemas.microsoft.com/office/powerpoint/2010/main" val="1666414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cid:5326877C-9390-451E-BFAA-C2875958CEAE@gateway.2wire.net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microsoft.com/office/2007/relationships/hdphoto" Target="../media/hdphoto2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556792"/>
            <a:ext cx="10363200" cy="1683618"/>
          </a:xfrm>
        </p:spPr>
        <p:txBody>
          <a:bodyPr/>
          <a:lstStyle>
            <a:lvl1pPr algn="ctr">
              <a:defRPr b="1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dirty="0" smtClean="0"/>
              <a:t>Course rep engagement in Enhancement Themes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356992"/>
            <a:ext cx="85344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Hannah Clarke</a:t>
            </a:r>
          </a:p>
          <a:p>
            <a:r>
              <a:rPr lang="en-US" dirty="0" smtClean="0"/>
              <a:t>Development Consultant</a:t>
            </a:r>
            <a:endParaRPr lang="en-GB" dirty="0"/>
          </a:p>
        </p:txBody>
      </p:sp>
      <p:pic>
        <p:nvPicPr>
          <p:cNvPr id="8" name="Picture 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4"/>
          <a:stretch/>
        </p:blipFill>
        <p:spPr>
          <a:xfrm>
            <a:off x="0" y="2858"/>
            <a:ext cx="12192000" cy="1049879"/>
          </a:xfrm>
          <a:prstGeom prst="rect">
            <a:avLst/>
          </a:prstGeom>
        </p:spPr>
      </p:pic>
      <p:pic>
        <p:nvPicPr>
          <p:cNvPr id="9" name="Picture 8" descr="cid:5326877C-9390-451E-BFAA-C2875958CEAE@gateway.2wire.net"/>
          <p:cNvPicPr/>
          <p:nvPr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3" t="94655" r="-172" b="1936"/>
          <a:stretch/>
        </p:blipFill>
        <p:spPr bwMode="auto">
          <a:xfrm>
            <a:off x="3215681" y="6309321"/>
            <a:ext cx="8997388" cy="5169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3738398" y="5373217"/>
            <a:ext cx="47573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@sparqs_scotland</a:t>
            </a:r>
          </a:p>
        </p:txBody>
      </p:sp>
      <p:pic>
        <p:nvPicPr>
          <p:cNvPr id="13" name="Picture 13" descr="P:\Design &amp; Publications\twitter-bird-light-bg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856" y="5301208"/>
            <a:ext cx="848883" cy="63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6" y="5805264"/>
            <a:ext cx="2581605" cy="838378"/>
          </a:xfrm>
          <a:prstGeom prst="rect">
            <a:avLst/>
          </a:prstGeom>
        </p:spPr>
      </p:pic>
      <p:pic>
        <p:nvPicPr>
          <p:cNvPr id="18" name="Picture 17" descr="cid:5326877C-9390-451E-BFAA-C2875958CEAE@gateway.2wire.net"/>
          <p:cNvPicPr/>
          <p:nvPr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71" r="91250" b="2664"/>
          <a:stretch/>
        </p:blipFill>
        <p:spPr bwMode="auto">
          <a:xfrm>
            <a:off x="-6019" y="6058313"/>
            <a:ext cx="533400" cy="6617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63691" y="5837202"/>
            <a:ext cx="22653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</a:t>
            </a:r>
            <a:r>
              <a:rPr lang="en-GB" sz="2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sparqsCRTcn</a:t>
            </a:r>
            <a:endParaRPr lang="en-GB" sz="2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037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4A5B-DB33-4F99-AD18-776F564A517C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D848-9E4B-4392-AE7E-183EF68D2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84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4A5B-DB33-4F99-AD18-776F564A517C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D848-9E4B-4392-AE7E-183EF68D2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67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8846773" cy="1354162"/>
          </a:xfrm>
        </p:spPr>
        <p:txBody>
          <a:bodyPr>
            <a:normAutofit/>
          </a:bodyPr>
          <a:lstStyle>
            <a:lvl1pPr algn="l">
              <a:defRPr sz="3600" b="0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44824"/>
            <a:ext cx="10972800" cy="403244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0" y="6021288"/>
            <a:ext cx="12240683" cy="836872"/>
            <a:chOff x="2313341" y="6344818"/>
            <a:chExt cx="6830659" cy="513342"/>
          </a:xfrm>
        </p:grpSpPr>
        <p:pic>
          <p:nvPicPr>
            <p:cNvPr id="9" name="Picture 8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86" t="235" b="235"/>
            <a:stretch/>
          </p:blipFill>
          <p:spPr>
            <a:xfrm>
              <a:off x="4002318" y="6344818"/>
              <a:ext cx="5141682" cy="513342"/>
            </a:xfrm>
            <a:prstGeom prst="rect">
              <a:avLst/>
            </a:prstGeom>
          </p:spPr>
        </p:pic>
        <p:pic>
          <p:nvPicPr>
            <p:cNvPr id="10" name="Picture 9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309" t="235" r="16521" b="235"/>
            <a:stretch/>
          </p:blipFill>
          <p:spPr>
            <a:xfrm>
              <a:off x="2313341" y="6344818"/>
              <a:ext cx="1688977" cy="513342"/>
            </a:xfrm>
            <a:prstGeom prst="rect">
              <a:avLst/>
            </a:prstGeom>
          </p:spPr>
        </p:pic>
      </p:grp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87755" y="6093296"/>
            <a:ext cx="46079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@sparqs_scotland</a:t>
            </a:r>
          </a:p>
        </p:txBody>
      </p:sp>
      <p:pic>
        <p:nvPicPr>
          <p:cNvPr id="13" name="Picture 13" descr="P:\Design &amp; Publications\twitter-bird-light-bg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712" y="5960690"/>
            <a:ext cx="1040904" cy="780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395" y="433074"/>
            <a:ext cx="2351584" cy="76367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870023" y="6423719"/>
            <a:ext cx="22653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</a:t>
            </a:r>
            <a:r>
              <a:rPr lang="en-GB" sz="2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sparqsCRTcn</a:t>
            </a:r>
            <a:endParaRPr lang="en-GB" sz="2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627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4A5B-DB33-4F99-AD18-776F564A517C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D848-9E4B-4392-AE7E-183EF68D2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002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4A5B-DB33-4F99-AD18-776F564A517C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D848-9E4B-4392-AE7E-183EF68D2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67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4A5B-DB33-4F99-AD18-776F564A517C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D848-9E4B-4392-AE7E-183EF68D2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303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4A5B-DB33-4F99-AD18-776F564A517C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D848-9E4B-4392-AE7E-183EF68D2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57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4A5B-DB33-4F99-AD18-776F564A517C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D848-9E4B-4392-AE7E-183EF68D2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77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4A5B-DB33-4F99-AD18-776F564A517C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D848-9E4B-4392-AE7E-183EF68D2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84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4A5B-DB33-4F99-AD18-776F564A517C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D848-9E4B-4392-AE7E-183EF68D2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868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14A5B-DB33-4F99-AD18-776F564A517C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7D848-9E4B-4392-AE7E-183EF68D2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22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hancementthemes.ac.u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Course rep engagement in the Enhancement Themes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376" y="3673984"/>
            <a:ext cx="8534400" cy="1752600"/>
          </a:xfrm>
        </p:spPr>
        <p:txBody>
          <a:bodyPr/>
          <a:lstStyle/>
          <a:p>
            <a:r>
              <a:rPr lang="en-GB" dirty="0" smtClean="0"/>
              <a:t>Hannah Clarke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60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Loads of information on the website including your university’s reports from last year and plans for this year: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www.enhancementthemes.ac.uk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0464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Learning objectives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By the end of this session you will:</a:t>
            </a:r>
          </a:p>
          <a:p>
            <a:r>
              <a:rPr lang="en-GB" dirty="0" smtClean="0"/>
              <a:t>Have developed an understanding of the current Enhancement Theme.</a:t>
            </a:r>
          </a:p>
          <a:p>
            <a:r>
              <a:rPr lang="en-GB" dirty="0" smtClean="0"/>
              <a:t>Have begun to develop ideas about how to engage course reps with the Theme.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400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Enhancement Themes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Involve all Scottish universities</a:t>
            </a:r>
            <a:endParaRPr lang="en-US" dirty="0"/>
          </a:p>
          <a:p>
            <a:r>
              <a:rPr lang="en-US" dirty="0" smtClean="0"/>
              <a:t>Each Enhancement Theme aims to improve the student learning experience</a:t>
            </a:r>
          </a:p>
          <a:p>
            <a:r>
              <a:rPr lang="en-US" dirty="0" smtClean="0"/>
              <a:t>Chosen by the sector (SHEEC) &amp; managed by QAA Scotland</a:t>
            </a:r>
          </a:p>
          <a:p>
            <a:r>
              <a:rPr lang="en-US" dirty="0" smtClean="0"/>
              <a:t>Current Theme:  Student Transitions until 2017</a:t>
            </a:r>
          </a:p>
          <a:p>
            <a:r>
              <a:rPr lang="en-US" dirty="0" smtClean="0"/>
              <a:t>Role of Theme Leaders Group and institutional teams</a:t>
            </a:r>
          </a:p>
          <a:p>
            <a:r>
              <a:rPr lang="en-US" dirty="0" smtClean="0"/>
              <a:t>Student Network</a:t>
            </a:r>
          </a:p>
        </p:txBody>
      </p:sp>
    </p:spTree>
    <p:extLst>
      <p:ext uri="{BB962C8B-B14F-4D97-AF65-F5344CB8AC3E}">
        <p14:creationId xmlns:p14="http://schemas.microsoft.com/office/powerpoint/2010/main" val="384621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8248" y="1191458"/>
            <a:ext cx="8765902" cy="101326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GB" sz="4000" dirty="0" smtClean="0">
                <a:latin typeface="Arial" pitchFamily="34" charset="0"/>
                <a:cs typeface="Arial" pitchFamily="34" charset="0"/>
              </a:rPr>
              <a:t>Enhancement 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Themes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3040" y="2304288"/>
            <a:ext cx="8989445" cy="4293064"/>
          </a:xfrm>
        </p:spPr>
        <p:txBody>
          <a:bodyPr numCol="2" rtlCol="0">
            <a:noAutofit/>
          </a:bodyPr>
          <a:lstStyle/>
          <a:p>
            <a:pPr marL="0" lvl="8" algn="l">
              <a:defRPr/>
            </a:pPr>
            <a:r>
              <a:rPr lang="en-GB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631" y="2395273"/>
            <a:ext cx="10266261" cy="2523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082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1" y="15625"/>
            <a:ext cx="8156449" cy="606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22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is your institution focussing on?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Have a read through the extract from your university’s page on the enhancement themes website.  </a:t>
            </a:r>
          </a:p>
          <a:p>
            <a:r>
              <a:rPr lang="en-GB" dirty="0" smtClean="0"/>
              <a:t>Were you aware of your institution’s priorities? Was the students’ association involved in shaping them?</a:t>
            </a:r>
          </a:p>
          <a:p>
            <a:r>
              <a:rPr lang="en-GB" dirty="0" smtClean="0"/>
              <a:t>Is the SA involved in the projects?  </a:t>
            </a:r>
          </a:p>
          <a:p>
            <a:r>
              <a:rPr lang="en-GB" dirty="0" smtClean="0"/>
              <a:t>Is the SA doing any other work around the Theme?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1181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How do you use the Theme?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Are your course reps or lead reps aware of the Theme?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Do your course reps do any work around the Theme?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3257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Enhancement Themes Leaflet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Does this this </a:t>
            </a:r>
            <a:r>
              <a:rPr lang="en-GB" dirty="0"/>
              <a:t>leaflet adequately </a:t>
            </a:r>
            <a:r>
              <a:rPr lang="en-GB" dirty="0" smtClean="0"/>
              <a:t>explain the Enhancement </a:t>
            </a:r>
            <a:r>
              <a:rPr lang="en-GB" dirty="0"/>
              <a:t>Themes and </a:t>
            </a:r>
            <a:r>
              <a:rPr lang="en-GB" dirty="0" smtClean="0"/>
              <a:t>Student Transitions? 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How would you use this with course reps?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What is missing?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What further materials/information would be useful?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8232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Engaging course reps with the Theme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On flipchart paper list some other ways to inform and engage course reps.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05918"/>
      </p:ext>
    </p:extLst>
  </p:cSld>
  <p:clrMapOvr>
    <a:masterClrMapping/>
  </p:clrMapOvr>
</p:sld>
</file>

<file path=ppt/theme/theme1.xml><?xml version="1.0" encoding="utf-8"?>
<a:theme xmlns:a="http://schemas.openxmlformats.org/drawingml/2006/main" name="sparqs pp theme">
  <a:themeElements>
    <a:clrScheme name="Ali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00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arqs pp theme" id="{44362383-9FA4-4083-9334-A5FBA5909146}" vid="{2DEB63C7-5049-43A4-9B02-5D0BCF2C8F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sparqs pp theme</Template>
  <TotalTime>208</TotalTime>
  <Words>266</Words>
  <Application>Microsoft Office PowerPoint</Application>
  <PresentationFormat>Widescreen</PresentationFormat>
  <Paragraphs>42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sparqs pp theme</vt:lpstr>
      <vt:lpstr>Course rep engagement in the Enhancement Themes</vt:lpstr>
      <vt:lpstr>Learning objectives</vt:lpstr>
      <vt:lpstr>Enhancement Themes</vt:lpstr>
      <vt:lpstr>Enhancement Themes</vt:lpstr>
      <vt:lpstr>PowerPoint Presentation</vt:lpstr>
      <vt:lpstr>What is your institution focussing on?</vt:lpstr>
      <vt:lpstr>How do you use the Theme?</vt:lpstr>
      <vt:lpstr>Enhancement Themes Leaflet</vt:lpstr>
      <vt:lpstr>Engaging course reps with the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Clarke</dc:creator>
  <cp:lastModifiedBy>Hannah Clarke</cp:lastModifiedBy>
  <cp:revision>34</cp:revision>
  <dcterms:created xsi:type="dcterms:W3CDTF">2015-11-09T14:27:05Z</dcterms:created>
  <dcterms:modified xsi:type="dcterms:W3CDTF">2015-11-10T11:01:22Z</dcterms:modified>
</cp:coreProperties>
</file>